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5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Чемеровецька ОТГ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16390678</c:v>
                </c:pt>
                <c:pt idx="1">
                  <c:v>46317166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87-46B8-BF14-E69810FD5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479320"/>
        <c:axId val="127475008"/>
      </c:barChart>
      <c:catAx>
        <c:axId val="12747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7475008"/>
        <c:crosses val="autoZero"/>
        <c:auto val="1"/>
        <c:lblAlgn val="ctr"/>
        <c:lblOffset val="100"/>
        <c:noMultiLvlLbl val="0"/>
      </c:catAx>
      <c:valAx>
        <c:axId val="12747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7479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9279572407008144"/>
          <c:y val="0.10914843078565263"/>
          <c:w val="0.80720427592991861"/>
          <c:h val="0.83485181872220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Гуківська ОТГ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2215012</c:v>
                </c:pt>
                <c:pt idx="1">
                  <c:v>4965484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5-4E0E-A7B6-9653038DE7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28335472"/>
        <c:axId val="128337432"/>
      </c:barChart>
      <c:catAx>
        <c:axId val="12833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8337432"/>
        <c:crosses val="autoZero"/>
        <c:auto val="1"/>
        <c:lblAlgn val="ctr"/>
        <c:lblOffset val="100"/>
        <c:noMultiLvlLbl val="0"/>
      </c:catAx>
      <c:valAx>
        <c:axId val="12833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83354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371296-959F-402A-A07D-6BF56359C5E0}" type="doc">
      <dgm:prSet loTypeId="urn:microsoft.com/office/officeart/2005/8/layout/hierarchy3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777EA9D-3528-4CBA-8CCD-5A580EF9D755}">
      <dgm:prSet phldrT="[Текст]"/>
      <dgm:spPr/>
      <dgm:t>
        <a:bodyPr/>
        <a:lstStyle/>
        <a:p>
          <a:r>
            <a:rPr lang="uk-UA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Чемеровецька</a:t>
          </a:r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ОТГ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FD5EAC-3E97-4E2B-ADA3-02A4861CA4B2}" type="parTrans" cxnId="{17982387-C9DF-4116-9275-0A0ABD5203EA}">
      <dgm:prSet/>
      <dgm:spPr/>
      <dgm:t>
        <a:bodyPr/>
        <a:lstStyle/>
        <a:p>
          <a:endParaRPr lang="ru-RU"/>
        </a:p>
      </dgm:t>
    </dgm:pt>
    <dgm:pt modelId="{3F3CB146-5114-433B-8983-FDC9B4AC8E48}" type="sibTrans" cxnId="{17982387-C9DF-4116-9275-0A0ABD5203EA}">
      <dgm:prSet/>
      <dgm:spPr/>
      <dgm:t>
        <a:bodyPr/>
        <a:lstStyle/>
        <a:p>
          <a:endParaRPr lang="ru-RU"/>
        </a:p>
      </dgm:t>
    </dgm:pt>
    <dgm:pt modelId="{F62C6A00-A07E-4F30-8164-45330F026F5B}">
      <dgm:prSet phldrT="[Текст]" custT="1"/>
      <dgm:spPr/>
      <dgm:t>
        <a:bodyPr/>
        <a:lstStyle/>
        <a:p>
          <a:r>
            <a:rPr lang="uk-UA" sz="3200" dirty="0" smtClean="0"/>
            <a:t>Населення – </a:t>
          </a:r>
          <a:r>
            <a:rPr lang="uk-UA" sz="3000" dirty="0" smtClean="0"/>
            <a:t>23245 осіб</a:t>
          </a:r>
          <a:endParaRPr lang="ru-RU" sz="3000" dirty="0"/>
        </a:p>
      </dgm:t>
    </dgm:pt>
    <dgm:pt modelId="{83EA2F7A-F3D7-49EF-A9A9-623B86733ACE}" type="parTrans" cxnId="{977475AF-8BE3-40E1-BBCF-B91C8711AE25}">
      <dgm:prSet/>
      <dgm:spPr/>
      <dgm:t>
        <a:bodyPr/>
        <a:lstStyle/>
        <a:p>
          <a:endParaRPr lang="ru-RU"/>
        </a:p>
      </dgm:t>
    </dgm:pt>
    <dgm:pt modelId="{5728622B-44CA-431D-A397-68F1C8381448}" type="sibTrans" cxnId="{977475AF-8BE3-40E1-BBCF-B91C8711AE25}">
      <dgm:prSet/>
      <dgm:spPr/>
      <dgm:t>
        <a:bodyPr/>
        <a:lstStyle/>
        <a:p>
          <a:endParaRPr lang="ru-RU"/>
        </a:p>
      </dgm:t>
    </dgm:pt>
    <dgm:pt modelId="{D2106C78-F694-4322-8D17-D9B6FEF054A4}">
      <dgm:prSet phldrT="[Текст]"/>
      <dgm:spPr/>
      <dgm:t>
        <a:bodyPr/>
        <a:lstStyle/>
        <a:p>
          <a:r>
            <a:rPr lang="uk-UA" dirty="0" smtClean="0"/>
            <a:t>Площа – 315,12 км</a:t>
          </a:r>
          <a:r>
            <a:rPr lang="uk-UA" baseline="30000" dirty="0" smtClean="0"/>
            <a:t>2</a:t>
          </a:r>
          <a:endParaRPr lang="ru-RU" baseline="30000" dirty="0"/>
        </a:p>
      </dgm:t>
    </dgm:pt>
    <dgm:pt modelId="{C765C73F-1121-474A-8C97-7EBCE67022B0}" type="parTrans" cxnId="{374E0B5A-47B0-4EEE-9324-68C2AB7A2C39}">
      <dgm:prSet/>
      <dgm:spPr/>
      <dgm:t>
        <a:bodyPr/>
        <a:lstStyle/>
        <a:p>
          <a:endParaRPr lang="ru-RU"/>
        </a:p>
      </dgm:t>
    </dgm:pt>
    <dgm:pt modelId="{A1210A87-17D1-4C98-B9B1-641DE1D5CC2E}" type="sibTrans" cxnId="{374E0B5A-47B0-4EEE-9324-68C2AB7A2C39}">
      <dgm:prSet/>
      <dgm:spPr/>
      <dgm:t>
        <a:bodyPr/>
        <a:lstStyle/>
        <a:p>
          <a:endParaRPr lang="ru-RU"/>
        </a:p>
      </dgm:t>
    </dgm:pt>
    <dgm:pt modelId="{E3670ED4-AD01-4ACE-8BCA-C4D6FB415D12}">
      <dgm:prSet phldrT="[Текст]"/>
      <dgm:spPr/>
      <dgm:t>
        <a:bodyPr/>
        <a:lstStyle/>
        <a:p>
          <a:r>
            <a:rPr lang="uk-UA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Гуківська</a:t>
          </a:r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ОТГ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39FCB-FDFD-4AB1-A5A7-0D159E53FCA8}" type="parTrans" cxnId="{83896153-FA73-4C7F-802A-55F66E6DA6A8}">
      <dgm:prSet/>
      <dgm:spPr/>
      <dgm:t>
        <a:bodyPr/>
        <a:lstStyle/>
        <a:p>
          <a:endParaRPr lang="ru-RU"/>
        </a:p>
      </dgm:t>
    </dgm:pt>
    <dgm:pt modelId="{379F2DB1-63A0-46EB-BF3E-785CD66830C4}" type="sibTrans" cxnId="{83896153-FA73-4C7F-802A-55F66E6DA6A8}">
      <dgm:prSet/>
      <dgm:spPr/>
      <dgm:t>
        <a:bodyPr/>
        <a:lstStyle/>
        <a:p>
          <a:endParaRPr lang="ru-RU"/>
        </a:p>
      </dgm:t>
    </dgm:pt>
    <dgm:pt modelId="{99842FD2-5C4E-4C18-9029-31DC4C4AE3F3}">
      <dgm:prSet phldrT="[Текст]"/>
      <dgm:spPr/>
      <dgm:t>
        <a:bodyPr/>
        <a:lstStyle/>
        <a:p>
          <a:r>
            <a:rPr lang="uk-UA" dirty="0" smtClean="0"/>
            <a:t>Населення – 2870 осіб</a:t>
          </a:r>
          <a:endParaRPr lang="ru-RU" dirty="0"/>
        </a:p>
      </dgm:t>
    </dgm:pt>
    <dgm:pt modelId="{6B5D4337-7E9C-4A04-95E9-29618241452D}" type="parTrans" cxnId="{C1074240-24E3-45A7-9C50-6B6ACBD666F9}">
      <dgm:prSet/>
      <dgm:spPr/>
      <dgm:t>
        <a:bodyPr/>
        <a:lstStyle/>
        <a:p>
          <a:endParaRPr lang="ru-RU"/>
        </a:p>
      </dgm:t>
    </dgm:pt>
    <dgm:pt modelId="{3E970934-2285-4E6C-8194-F26D2DA276EE}" type="sibTrans" cxnId="{C1074240-24E3-45A7-9C50-6B6ACBD666F9}">
      <dgm:prSet/>
      <dgm:spPr/>
      <dgm:t>
        <a:bodyPr/>
        <a:lstStyle/>
        <a:p>
          <a:endParaRPr lang="ru-RU"/>
        </a:p>
      </dgm:t>
    </dgm:pt>
    <dgm:pt modelId="{7F98866A-DBC6-4868-BBD4-F8D9CD418383}">
      <dgm:prSet phldrT="[Текст]"/>
      <dgm:spPr/>
      <dgm:t>
        <a:bodyPr/>
        <a:lstStyle/>
        <a:p>
          <a:r>
            <a:rPr lang="uk-UA" dirty="0" smtClean="0"/>
            <a:t>Площа – 91,4 км</a:t>
          </a:r>
          <a:r>
            <a:rPr lang="uk-UA" baseline="30000" dirty="0" smtClean="0"/>
            <a:t>2</a:t>
          </a:r>
          <a:endParaRPr lang="ru-RU" baseline="30000" dirty="0"/>
        </a:p>
      </dgm:t>
    </dgm:pt>
    <dgm:pt modelId="{93383A2C-B262-49BA-BDB4-DA045B40B742}" type="parTrans" cxnId="{5BB21803-C187-46A9-B988-89E01602A9BF}">
      <dgm:prSet/>
      <dgm:spPr/>
      <dgm:t>
        <a:bodyPr/>
        <a:lstStyle/>
        <a:p>
          <a:endParaRPr lang="ru-RU"/>
        </a:p>
      </dgm:t>
    </dgm:pt>
    <dgm:pt modelId="{2CF59F67-AD9A-4DE5-86F9-AB24DF67CCFD}" type="sibTrans" cxnId="{5BB21803-C187-46A9-B988-89E01602A9BF}">
      <dgm:prSet/>
      <dgm:spPr/>
      <dgm:t>
        <a:bodyPr/>
        <a:lstStyle/>
        <a:p>
          <a:endParaRPr lang="ru-RU"/>
        </a:p>
      </dgm:t>
    </dgm:pt>
    <dgm:pt modelId="{7E57D1D8-D39D-4E94-B13F-701B7D131DEB}" type="pres">
      <dgm:prSet presAssocID="{32371296-959F-402A-A07D-6BF56359C5E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8208603-B9E3-46B9-AC7A-8D568E7E920C}" type="pres">
      <dgm:prSet presAssocID="{A777EA9D-3528-4CBA-8CCD-5A580EF9D755}" presName="root" presStyleCnt="0"/>
      <dgm:spPr/>
    </dgm:pt>
    <dgm:pt modelId="{0B9BDCDB-5894-4C0E-8D51-91DFA7BC9AE3}" type="pres">
      <dgm:prSet presAssocID="{A777EA9D-3528-4CBA-8CCD-5A580EF9D755}" presName="rootComposite" presStyleCnt="0"/>
      <dgm:spPr/>
    </dgm:pt>
    <dgm:pt modelId="{F7D263FF-3D1B-4F05-BBBF-FBB681E2D2EE}" type="pres">
      <dgm:prSet presAssocID="{A777EA9D-3528-4CBA-8CCD-5A580EF9D755}" presName="rootText" presStyleLbl="node1" presStyleIdx="0" presStyleCnt="2"/>
      <dgm:spPr/>
      <dgm:t>
        <a:bodyPr/>
        <a:lstStyle/>
        <a:p>
          <a:endParaRPr lang="ru-RU"/>
        </a:p>
      </dgm:t>
    </dgm:pt>
    <dgm:pt modelId="{643CA749-2070-4D81-B1B7-EF72BA54527E}" type="pres">
      <dgm:prSet presAssocID="{A777EA9D-3528-4CBA-8CCD-5A580EF9D755}" presName="rootConnector" presStyleLbl="node1" presStyleIdx="0" presStyleCnt="2"/>
      <dgm:spPr/>
      <dgm:t>
        <a:bodyPr/>
        <a:lstStyle/>
        <a:p>
          <a:endParaRPr lang="ru-RU"/>
        </a:p>
      </dgm:t>
    </dgm:pt>
    <dgm:pt modelId="{727A9BEE-282D-448F-9B53-C1A8C99F2F3A}" type="pres">
      <dgm:prSet presAssocID="{A777EA9D-3528-4CBA-8CCD-5A580EF9D755}" presName="childShape" presStyleCnt="0"/>
      <dgm:spPr/>
    </dgm:pt>
    <dgm:pt modelId="{3F80E8BB-552C-4643-8A7D-09D6F6ABF7F6}" type="pres">
      <dgm:prSet presAssocID="{83EA2F7A-F3D7-49EF-A9A9-623B86733AC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0CBCC4D-044F-4523-A1E7-AB30E5AD13E8}" type="pres">
      <dgm:prSet presAssocID="{F62C6A00-A07E-4F30-8164-45330F026F5B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3F49A-BC27-4D45-8920-2A8C0CFC6D69}" type="pres">
      <dgm:prSet presAssocID="{C765C73F-1121-474A-8C97-7EBCE67022B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0B5997E6-F71C-4271-8237-148DB3939264}" type="pres">
      <dgm:prSet presAssocID="{D2106C78-F694-4322-8D17-D9B6FEF054A4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74DD3-6F5F-455A-8C1C-C7F5E430D537}" type="pres">
      <dgm:prSet presAssocID="{E3670ED4-AD01-4ACE-8BCA-C4D6FB415D12}" presName="root" presStyleCnt="0"/>
      <dgm:spPr/>
    </dgm:pt>
    <dgm:pt modelId="{B81D0255-5CA9-48E9-A79F-505460E29B6C}" type="pres">
      <dgm:prSet presAssocID="{E3670ED4-AD01-4ACE-8BCA-C4D6FB415D12}" presName="rootComposite" presStyleCnt="0"/>
      <dgm:spPr/>
    </dgm:pt>
    <dgm:pt modelId="{8334CA13-1B63-47FB-B731-ED76ECD5F1CF}" type="pres">
      <dgm:prSet presAssocID="{E3670ED4-AD01-4ACE-8BCA-C4D6FB415D12}" presName="rootText" presStyleLbl="node1" presStyleIdx="1" presStyleCnt="2"/>
      <dgm:spPr/>
      <dgm:t>
        <a:bodyPr/>
        <a:lstStyle/>
        <a:p>
          <a:endParaRPr lang="ru-RU"/>
        </a:p>
      </dgm:t>
    </dgm:pt>
    <dgm:pt modelId="{ADE255ED-25D5-49D8-A286-69D142A88045}" type="pres">
      <dgm:prSet presAssocID="{E3670ED4-AD01-4ACE-8BCA-C4D6FB415D12}" presName="rootConnector" presStyleLbl="node1" presStyleIdx="1" presStyleCnt="2"/>
      <dgm:spPr/>
      <dgm:t>
        <a:bodyPr/>
        <a:lstStyle/>
        <a:p>
          <a:endParaRPr lang="ru-RU"/>
        </a:p>
      </dgm:t>
    </dgm:pt>
    <dgm:pt modelId="{F864453B-2681-4EAD-97F5-00F527F1E7CA}" type="pres">
      <dgm:prSet presAssocID="{E3670ED4-AD01-4ACE-8BCA-C4D6FB415D12}" presName="childShape" presStyleCnt="0"/>
      <dgm:spPr/>
    </dgm:pt>
    <dgm:pt modelId="{BFC1F6DF-C014-4371-8DF8-FE9EE46D81FB}" type="pres">
      <dgm:prSet presAssocID="{6B5D4337-7E9C-4A04-95E9-29618241452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11D6A2C-35AB-4F5A-8E78-E6444C6A581A}" type="pres">
      <dgm:prSet presAssocID="{99842FD2-5C4E-4C18-9029-31DC4C4AE3F3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F69E3-15E5-4588-89CE-97AD769275C5}" type="pres">
      <dgm:prSet presAssocID="{93383A2C-B262-49BA-BDB4-DA045B40B742}" presName="Name13" presStyleLbl="parChTrans1D2" presStyleIdx="3" presStyleCnt="4"/>
      <dgm:spPr/>
      <dgm:t>
        <a:bodyPr/>
        <a:lstStyle/>
        <a:p>
          <a:endParaRPr lang="ru-RU"/>
        </a:p>
      </dgm:t>
    </dgm:pt>
    <dgm:pt modelId="{FE2E37BE-F398-41F0-A3B2-EEA9ABF628F2}" type="pres">
      <dgm:prSet presAssocID="{7F98866A-DBC6-4868-BBD4-F8D9CD418383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AA04F2-5249-448F-9E9C-92BE8D67E6B3}" type="presOf" srcId="{E3670ED4-AD01-4ACE-8BCA-C4D6FB415D12}" destId="{ADE255ED-25D5-49D8-A286-69D142A88045}" srcOrd="1" destOrd="0" presId="urn:microsoft.com/office/officeart/2005/8/layout/hierarchy3"/>
    <dgm:cxn modelId="{E87EF8AE-1DA7-4225-B001-13F7EF3A6E7B}" type="presOf" srcId="{E3670ED4-AD01-4ACE-8BCA-C4D6FB415D12}" destId="{8334CA13-1B63-47FB-B731-ED76ECD5F1CF}" srcOrd="0" destOrd="0" presId="urn:microsoft.com/office/officeart/2005/8/layout/hierarchy3"/>
    <dgm:cxn modelId="{F47CF942-A7DF-4897-A9B7-5700F8CB1E82}" type="presOf" srcId="{C765C73F-1121-474A-8C97-7EBCE67022B0}" destId="{C463F49A-BC27-4D45-8920-2A8C0CFC6D69}" srcOrd="0" destOrd="0" presId="urn:microsoft.com/office/officeart/2005/8/layout/hierarchy3"/>
    <dgm:cxn modelId="{C1074240-24E3-45A7-9C50-6B6ACBD666F9}" srcId="{E3670ED4-AD01-4ACE-8BCA-C4D6FB415D12}" destId="{99842FD2-5C4E-4C18-9029-31DC4C4AE3F3}" srcOrd="0" destOrd="0" parTransId="{6B5D4337-7E9C-4A04-95E9-29618241452D}" sibTransId="{3E970934-2285-4E6C-8194-F26D2DA276EE}"/>
    <dgm:cxn modelId="{269958B2-A13D-40FC-BEC5-CC7946FD7ECE}" type="presOf" srcId="{99842FD2-5C4E-4C18-9029-31DC4C4AE3F3}" destId="{811D6A2C-35AB-4F5A-8E78-E6444C6A581A}" srcOrd="0" destOrd="0" presId="urn:microsoft.com/office/officeart/2005/8/layout/hierarchy3"/>
    <dgm:cxn modelId="{BBEDC6B6-0D9D-4FB3-9DF0-3500339C4EF4}" type="presOf" srcId="{A777EA9D-3528-4CBA-8CCD-5A580EF9D755}" destId="{F7D263FF-3D1B-4F05-BBBF-FBB681E2D2EE}" srcOrd="0" destOrd="0" presId="urn:microsoft.com/office/officeart/2005/8/layout/hierarchy3"/>
    <dgm:cxn modelId="{F638EB21-5E71-424F-8759-0089D102BAA3}" type="presOf" srcId="{6B5D4337-7E9C-4A04-95E9-29618241452D}" destId="{BFC1F6DF-C014-4371-8DF8-FE9EE46D81FB}" srcOrd="0" destOrd="0" presId="urn:microsoft.com/office/officeart/2005/8/layout/hierarchy3"/>
    <dgm:cxn modelId="{977475AF-8BE3-40E1-BBCF-B91C8711AE25}" srcId="{A777EA9D-3528-4CBA-8CCD-5A580EF9D755}" destId="{F62C6A00-A07E-4F30-8164-45330F026F5B}" srcOrd="0" destOrd="0" parTransId="{83EA2F7A-F3D7-49EF-A9A9-623B86733ACE}" sibTransId="{5728622B-44CA-431D-A397-68F1C8381448}"/>
    <dgm:cxn modelId="{57639E48-CAA7-4604-B65D-CDE4B34A1CAA}" type="presOf" srcId="{D2106C78-F694-4322-8D17-D9B6FEF054A4}" destId="{0B5997E6-F71C-4271-8237-148DB3939264}" srcOrd="0" destOrd="0" presId="urn:microsoft.com/office/officeart/2005/8/layout/hierarchy3"/>
    <dgm:cxn modelId="{17982387-C9DF-4116-9275-0A0ABD5203EA}" srcId="{32371296-959F-402A-A07D-6BF56359C5E0}" destId="{A777EA9D-3528-4CBA-8CCD-5A580EF9D755}" srcOrd="0" destOrd="0" parTransId="{66FD5EAC-3E97-4E2B-ADA3-02A4861CA4B2}" sibTransId="{3F3CB146-5114-433B-8983-FDC9B4AC8E48}"/>
    <dgm:cxn modelId="{A73F3F9C-3C8A-482C-9D7C-6865556360F2}" type="presOf" srcId="{32371296-959F-402A-A07D-6BF56359C5E0}" destId="{7E57D1D8-D39D-4E94-B13F-701B7D131DEB}" srcOrd="0" destOrd="0" presId="urn:microsoft.com/office/officeart/2005/8/layout/hierarchy3"/>
    <dgm:cxn modelId="{79346C35-C84E-4CA0-B464-A94C1953B712}" type="presOf" srcId="{83EA2F7A-F3D7-49EF-A9A9-623B86733ACE}" destId="{3F80E8BB-552C-4643-8A7D-09D6F6ABF7F6}" srcOrd="0" destOrd="0" presId="urn:microsoft.com/office/officeart/2005/8/layout/hierarchy3"/>
    <dgm:cxn modelId="{5BB21803-C187-46A9-B988-89E01602A9BF}" srcId="{E3670ED4-AD01-4ACE-8BCA-C4D6FB415D12}" destId="{7F98866A-DBC6-4868-BBD4-F8D9CD418383}" srcOrd="1" destOrd="0" parTransId="{93383A2C-B262-49BA-BDB4-DA045B40B742}" sibTransId="{2CF59F67-AD9A-4DE5-86F9-AB24DF67CCFD}"/>
    <dgm:cxn modelId="{374E0B5A-47B0-4EEE-9324-68C2AB7A2C39}" srcId="{A777EA9D-3528-4CBA-8CCD-5A580EF9D755}" destId="{D2106C78-F694-4322-8D17-D9B6FEF054A4}" srcOrd="1" destOrd="0" parTransId="{C765C73F-1121-474A-8C97-7EBCE67022B0}" sibTransId="{A1210A87-17D1-4C98-B9B1-641DE1D5CC2E}"/>
    <dgm:cxn modelId="{D2FED402-3DC0-4945-9513-1DFC6A303400}" type="presOf" srcId="{7F98866A-DBC6-4868-BBD4-F8D9CD418383}" destId="{FE2E37BE-F398-41F0-A3B2-EEA9ABF628F2}" srcOrd="0" destOrd="0" presId="urn:microsoft.com/office/officeart/2005/8/layout/hierarchy3"/>
    <dgm:cxn modelId="{83896153-FA73-4C7F-802A-55F66E6DA6A8}" srcId="{32371296-959F-402A-A07D-6BF56359C5E0}" destId="{E3670ED4-AD01-4ACE-8BCA-C4D6FB415D12}" srcOrd="1" destOrd="0" parTransId="{FE639FCB-FDFD-4AB1-A5A7-0D159E53FCA8}" sibTransId="{379F2DB1-63A0-46EB-BF3E-785CD66830C4}"/>
    <dgm:cxn modelId="{27EBD5E1-81FA-4B65-8660-A7D00048CB90}" type="presOf" srcId="{A777EA9D-3528-4CBA-8CCD-5A580EF9D755}" destId="{643CA749-2070-4D81-B1B7-EF72BA54527E}" srcOrd="1" destOrd="0" presId="urn:microsoft.com/office/officeart/2005/8/layout/hierarchy3"/>
    <dgm:cxn modelId="{D544A379-2507-40C0-9ED5-C877C12D853F}" type="presOf" srcId="{93383A2C-B262-49BA-BDB4-DA045B40B742}" destId="{E83F69E3-15E5-4588-89CE-97AD769275C5}" srcOrd="0" destOrd="0" presId="urn:microsoft.com/office/officeart/2005/8/layout/hierarchy3"/>
    <dgm:cxn modelId="{29B576B6-3C1B-435A-B422-AC7CBA1BD89F}" type="presOf" srcId="{F62C6A00-A07E-4F30-8164-45330F026F5B}" destId="{A0CBCC4D-044F-4523-A1E7-AB30E5AD13E8}" srcOrd="0" destOrd="0" presId="urn:microsoft.com/office/officeart/2005/8/layout/hierarchy3"/>
    <dgm:cxn modelId="{E25750EA-397B-4FB4-868D-E0EE4F9F0769}" type="presParOf" srcId="{7E57D1D8-D39D-4E94-B13F-701B7D131DEB}" destId="{48208603-B9E3-46B9-AC7A-8D568E7E920C}" srcOrd="0" destOrd="0" presId="urn:microsoft.com/office/officeart/2005/8/layout/hierarchy3"/>
    <dgm:cxn modelId="{D4A93884-FFA6-47D0-8570-93F82444769F}" type="presParOf" srcId="{48208603-B9E3-46B9-AC7A-8D568E7E920C}" destId="{0B9BDCDB-5894-4C0E-8D51-91DFA7BC9AE3}" srcOrd="0" destOrd="0" presId="urn:microsoft.com/office/officeart/2005/8/layout/hierarchy3"/>
    <dgm:cxn modelId="{F3FEF3DE-1A94-43E2-9E20-CD14AA95A8A5}" type="presParOf" srcId="{0B9BDCDB-5894-4C0E-8D51-91DFA7BC9AE3}" destId="{F7D263FF-3D1B-4F05-BBBF-FBB681E2D2EE}" srcOrd="0" destOrd="0" presId="urn:microsoft.com/office/officeart/2005/8/layout/hierarchy3"/>
    <dgm:cxn modelId="{C97373E9-3455-4149-BDC3-57D92E1CCA40}" type="presParOf" srcId="{0B9BDCDB-5894-4C0E-8D51-91DFA7BC9AE3}" destId="{643CA749-2070-4D81-B1B7-EF72BA54527E}" srcOrd="1" destOrd="0" presId="urn:microsoft.com/office/officeart/2005/8/layout/hierarchy3"/>
    <dgm:cxn modelId="{5C310DE2-E511-4451-A018-E65F739F5638}" type="presParOf" srcId="{48208603-B9E3-46B9-AC7A-8D568E7E920C}" destId="{727A9BEE-282D-448F-9B53-C1A8C99F2F3A}" srcOrd="1" destOrd="0" presId="urn:microsoft.com/office/officeart/2005/8/layout/hierarchy3"/>
    <dgm:cxn modelId="{8963C355-8F0F-497B-BD1E-0CE250DDF0F6}" type="presParOf" srcId="{727A9BEE-282D-448F-9B53-C1A8C99F2F3A}" destId="{3F80E8BB-552C-4643-8A7D-09D6F6ABF7F6}" srcOrd="0" destOrd="0" presId="urn:microsoft.com/office/officeart/2005/8/layout/hierarchy3"/>
    <dgm:cxn modelId="{E5371077-BC89-4274-82D5-4CE4730FDCEC}" type="presParOf" srcId="{727A9BEE-282D-448F-9B53-C1A8C99F2F3A}" destId="{A0CBCC4D-044F-4523-A1E7-AB30E5AD13E8}" srcOrd="1" destOrd="0" presId="urn:microsoft.com/office/officeart/2005/8/layout/hierarchy3"/>
    <dgm:cxn modelId="{3BCD0901-98F0-475C-8025-E65D412BE5EE}" type="presParOf" srcId="{727A9BEE-282D-448F-9B53-C1A8C99F2F3A}" destId="{C463F49A-BC27-4D45-8920-2A8C0CFC6D69}" srcOrd="2" destOrd="0" presId="urn:microsoft.com/office/officeart/2005/8/layout/hierarchy3"/>
    <dgm:cxn modelId="{CF970110-9B02-4C0B-8554-E1771CFA4008}" type="presParOf" srcId="{727A9BEE-282D-448F-9B53-C1A8C99F2F3A}" destId="{0B5997E6-F71C-4271-8237-148DB3939264}" srcOrd="3" destOrd="0" presId="urn:microsoft.com/office/officeart/2005/8/layout/hierarchy3"/>
    <dgm:cxn modelId="{A1018D71-5D63-4BD3-8674-085ACB481EAB}" type="presParOf" srcId="{7E57D1D8-D39D-4E94-B13F-701B7D131DEB}" destId="{2D174DD3-6F5F-455A-8C1C-C7F5E430D537}" srcOrd="1" destOrd="0" presId="urn:microsoft.com/office/officeart/2005/8/layout/hierarchy3"/>
    <dgm:cxn modelId="{DD914E36-3E41-4E1C-A8F5-B521626B1B4F}" type="presParOf" srcId="{2D174DD3-6F5F-455A-8C1C-C7F5E430D537}" destId="{B81D0255-5CA9-48E9-A79F-505460E29B6C}" srcOrd="0" destOrd="0" presId="urn:microsoft.com/office/officeart/2005/8/layout/hierarchy3"/>
    <dgm:cxn modelId="{398A0139-1ECA-480A-8A2F-46F0B2E462DF}" type="presParOf" srcId="{B81D0255-5CA9-48E9-A79F-505460E29B6C}" destId="{8334CA13-1B63-47FB-B731-ED76ECD5F1CF}" srcOrd="0" destOrd="0" presId="urn:microsoft.com/office/officeart/2005/8/layout/hierarchy3"/>
    <dgm:cxn modelId="{533A9900-9AE3-46E4-9296-870DC2B0B54E}" type="presParOf" srcId="{B81D0255-5CA9-48E9-A79F-505460E29B6C}" destId="{ADE255ED-25D5-49D8-A286-69D142A88045}" srcOrd="1" destOrd="0" presId="urn:microsoft.com/office/officeart/2005/8/layout/hierarchy3"/>
    <dgm:cxn modelId="{CC01A2FB-44B7-4472-B982-F46491967753}" type="presParOf" srcId="{2D174DD3-6F5F-455A-8C1C-C7F5E430D537}" destId="{F864453B-2681-4EAD-97F5-00F527F1E7CA}" srcOrd="1" destOrd="0" presId="urn:microsoft.com/office/officeart/2005/8/layout/hierarchy3"/>
    <dgm:cxn modelId="{B9598BDD-C921-4394-B25C-388F1D39B6CB}" type="presParOf" srcId="{F864453B-2681-4EAD-97F5-00F527F1E7CA}" destId="{BFC1F6DF-C014-4371-8DF8-FE9EE46D81FB}" srcOrd="0" destOrd="0" presId="urn:microsoft.com/office/officeart/2005/8/layout/hierarchy3"/>
    <dgm:cxn modelId="{D4150B67-8EFB-4833-8906-5D4EEE09E176}" type="presParOf" srcId="{F864453B-2681-4EAD-97F5-00F527F1E7CA}" destId="{811D6A2C-35AB-4F5A-8E78-E6444C6A581A}" srcOrd="1" destOrd="0" presId="urn:microsoft.com/office/officeart/2005/8/layout/hierarchy3"/>
    <dgm:cxn modelId="{A3B9394C-FC78-4239-86EC-71153AB80769}" type="presParOf" srcId="{F864453B-2681-4EAD-97F5-00F527F1E7CA}" destId="{E83F69E3-15E5-4588-89CE-97AD769275C5}" srcOrd="2" destOrd="0" presId="urn:microsoft.com/office/officeart/2005/8/layout/hierarchy3"/>
    <dgm:cxn modelId="{B10E397E-CF77-46A9-837D-4E44290400DF}" type="presParOf" srcId="{F864453B-2681-4EAD-97F5-00F527F1E7CA}" destId="{FE2E37BE-F398-41F0-A3B2-EEA9ABF628F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263FF-3D1B-4F05-BBBF-FBB681E2D2EE}">
      <dsp:nvSpPr>
        <dsp:cNvPr id="0" name=""/>
        <dsp:cNvSpPr/>
      </dsp:nvSpPr>
      <dsp:spPr>
        <a:xfrm>
          <a:off x="1595965" y="2787"/>
          <a:ext cx="2925837" cy="14629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Чемеровецька</a:t>
          </a:r>
          <a:r>
            <a:rPr lang="uk-UA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ОТГ</a:t>
          </a:r>
          <a:endParaRPr lang="ru-RU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8812" y="45634"/>
        <a:ext cx="2840143" cy="1377224"/>
      </dsp:txXfrm>
    </dsp:sp>
    <dsp:sp modelId="{3F80E8BB-552C-4643-8A7D-09D6F6ABF7F6}">
      <dsp:nvSpPr>
        <dsp:cNvPr id="0" name=""/>
        <dsp:cNvSpPr/>
      </dsp:nvSpPr>
      <dsp:spPr>
        <a:xfrm>
          <a:off x="1888549" y="1465706"/>
          <a:ext cx="292583" cy="1097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188"/>
              </a:lnTo>
              <a:lnTo>
                <a:pt x="292583" y="1097188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BCC4D-044F-4523-A1E7-AB30E5AD13E8}">
      <dsp:nvSpPr>
        <dsp:cNvPr id="0" name=""/>
        <dsp:cNvSpPr/>
      </dsp:nvSpPr>
      <dsp:spPr>
        <a:xfrm>
          <a:off x="2181132" y="1831435"/>
          <a:ext cx="2340669" cy="1462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Населення – </a:t>
          </a:r>
          <a:r>
            <a:rPr lang="uk-UA" sz="3000" kern="1200" dirty="0" smtClean="0"/>
            <a:t>23245 осіб</a:t>
          </a:r>
          <a:endParaRPr lang="ru-RU" sz="3000" kern="1200" dirty="0"/>
        </a:p>
      </dsp:txBody>
      <dsp:txXfrm>
        <a:off x="2223979" y="1874282"/>
        <a:ext cx="2254975" cy="1377224"/>
      </dsp:txXfrm>
    </dsp:sp>
    <dsp:sp modelId="{C463F49A-BC27-4D45-8920-2A8C0CFC6D69}">
      <dsp:nvSpPr>
        <dsp:cNvPr id="0" name=""/>
        <dsp:cNvSpPr/>
      </dsp:nvSpPr>
      <dsp:spPr>
        <a:xfrm>
          <a:off x="1888549" y="1465706"/>
          <a:ext cx="292583" cy="2925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837"/>
              </a:lnTo>
              <a:lnTo>
                <a:pt x="292583" y="2925837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997E6-F71C-4271-8237-148DB3939264}">
      <dsp:nvSpPr>
        <dsp:cNvPr id="0" name=""/>
        <dsp:cNvSpPr/>
      </dsp:nvSpPr>
      <dsp:spPr>
        <a:xfrm>
          <a:off x="2181132" y="3660083"/>
          <a:ext cx="2340669" cy="1462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Площа – 315,12 км</a:t>
          </a:r>
          <a:r>
            <a:rPr lang="uk-UA" sz="3300" kern="1200" baseline="30000" dirty="0" smtClean="0"/>
            <a:t>2</a:t>
          </a:r>
          <a:endParaRPr lang="ru-RU" sz="3300" kern="1200" baseline="30000" dirty="0"/>
        </a:p>
      </dsp:txBody>
      <dsp:txXfrm>
        <a:off x="2223979" y="3702930"/>
        <a:ext cx="2254975" cy="1377224"/>
      </dsp:txXfrm>
    </dsp:sp>
    <dsp:sp modelId="{8334CA13-1B63-47FB-B731-ED76ECD5F1CF}">
      <dsp:nvSpPr>
        <dsp:cNvPr id="0" name=""/>
        <dsp:cNvSpPr/>
      </dsp:nvSpPr>
      <dsp:spPr>
        <a:xfrm>
          <a:off x="5253262" y="2787"/>
          <a:ext cx="2925837" cy="14629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Гуківська</a:t>
          </a:r>
          <a:r>
            <a:rPr lang="uk-UA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ОТГ</a:t>
          </a:r>
          <a:endParaRPr lang="ru-RU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96109" y="45634"/>
        <a:ext cx="2840143" cy="1377224"/>
      </dsp:txXfrm>
    </dsp:sp>
    <dsp:sp modelId="{BFC1F6DF-C014-4371-8DF8-FE9EE46D81FB}">
      <dsp:nvSpPr>
        <dsp:cNvPr id="0" name=""/>
        <dsp:cNvSpPr/>
      </dsp:nvSpPr>
      <dsp:spPr>
        <a:xfrm>
          <a:off x="5545845" y="1465706"/>
          <a:ext cx="292583" cy="1097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188"/>
              </a:lnTo>
              <a:lnTo>
                <a:pt x="292583" y="1097188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D6A2C-35AB-4F5A-8E78-E6444C6A581A}">
      <dsp:nvSpPr>
        <dsp:cNvPr id="0" name=""/>
        <dsp:cNvSpPr/>
      </dsp:nvSpPr>
      <dsp:spPr>
        <a:xfrm>
          <a:off x="5838429" y="1831435"/>
          <a:ext cx="2340669" cy="1462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Населення – 2870 осіб</a:t>
          </a:r>
          <a:endParaRPr lang="ru-RU" sz="3300" kern="1200" dirty="0"/>
        </a:p>
      </dsp:txBody>
      <dsp:txXfrm>
        <a:off x="5881276" y="1874282"/>
        <a:ext cx="2254975" cy="1377224"/>
      </dsp:txXfrm>
    </dsp:sp>
    <dsp:sp modelId="{E83F69E3-15E5-4588-89CE-97AD769275C5}">
      <dsp:nvSpPr>
        <dsp:cNvPr id="0" name=""/>
        <dsp:cNvSpPr/>
      </dsp:nvSpPr>
      <dsp:spPr>
        <a:xfrm>
          <a:off x="5545845" y="1465706"/>
          <a:ext cx="292583" cy="2925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5837"/>
              </a:lnTo>
              <a:lnTo>
                <a:pt x="292583" y="2925837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E37BE-F398-41F0-A3B2-EEA9ABF628F2}">
      <dsp:nvSpPr>
        <dsp:cNvPr id="0" name=""/>
        <dsp:cNvSpPr/>
      </dsp:nvSpPr>
      <dsp:spPr>
        <a:xfrm>
          <a:off x="5838429" y="3660083"/>
          <a:ext cx="2340669" cy="1462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Площа – 91,4 км</a:t>
          </a:r>
          <a:r>
            <a:rPr lang="uk-UA" sz="3300" kern="1200" baseline="30000" dirty="0" smtClean="0"/>
            <a:t>2</a:t>
          </a:r>
          <a:endParaRPr lang="ru-RU" sz="3300" kern="1200" baseline="30000" dirty="0"/>
        </a:p>
      </dsp:txBody>
      <dsp:txXfrm>
        <a:off x="5881276" y="3702930"/>
        <a:ext cx="2254975" cy="1377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518" y="3370449"/>
            <a:ext cx="9491730" cy="164630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стан та </a:t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процесів добровільного об’єднання у </a:t>
            </a:r>
            <a:r>
              <a:rPr lang="uk-UA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Чемеровецькому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районі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136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1" y="779488"/>
            <a:ext cx="7840289" cy="5880217"/>
          </a:xfrm>
        </p:spPr>
      </p:pic>
    </p:spTree>
    <p:extLst>
      <p:ext uri="{BB962C8B-B14F-4D97-AF65-F5344CB8AC3E}">
        <p14:creationId xmlns:p14="http://schemas.microsoft.com/office/powerpoint/2010/main" val="13901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0" y="854438"/>
            <a:ext cx="7858488" cy="5893866"/>
          </a:xfrm>
        </p:spPr>
      </p:pic>
    </p:spTree>
    <p:extLst>
      <p:ext uri="{BB962C8B-B14F-4D97-AF65-F5344CB8AC3E}">
        <p14:creationId xmlns:p14="http://schemas.microsoft.com/office/powerpoint/2010/main" val="354968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0" y="779488"/>
            <a:ext cx="7874833" cy="5906125"/>
          </a:xfrm>
        </p:spPr>
      </p:pic>
    </p:spTree>
    <p:extLst>
      <p:ext uri="{BB962C8B-B14F-4D97-AF65-F5344CB8AC3E}">
        <p14:creationId xmlns:p14="http://schemas.microsoft.com/office/powerpoint/2010/main" val="270313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9" y="779487"/>
            <a:ext cx="7874833" cy="5906125"/>
          </a:xfrm>
        </p:spPr>
      </p:pic>
    </p:spTree>
    <p:extLst>
      <p:ext uri="{BB962C8B-B14F-4D97-AF65-F5344CB8AC3E}">
        <p14:creationId xmlns:p14="http://schemas.microsoft.com/office/powerpoint/2010/main" val="3373502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0" y="779488"/>
            <a:ext cx="7794885" cy="5846164"/>
          </a:xfrm>
        </p:spPr>
      </p:pic>
    </p:spTree>
    <p:extLst>
      <p:ext uri="{BB962C8B-B14F-4D97-AF65-F5344CB8AC3E}">
        <p14:creationId xmlns:p14="http://schemas.microsoft.com/office/powerpoint/2010/main" val="82278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Гуківська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" y="976365"/>
            <a:ext cx="10043176" cy="5649287"/>
          </a:xfrm>
        </p:spPr>
      </p:pic>
    </p:spTree>
    <p:extLst>
      <p:ext uri="{BB962C8B-B14F-4D97-AF65-F5344CB8AC3E}">
        <p14:creationId xmlns:p14="http://schemas.microsoft.com/office/powerpoint/2010/main" val="105304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Гуківська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4" b="11741"/>
          <a:stretch/>
        </p:blipFill>
        <p:spPr>
          <a:xfrm>
            <a:off x="1663907" y="929388"/>
            <a:ext cx="6715593" cy="5716754"/>
          </a:xfrm>
        </p:spPr>
      </p:pic>
    </p:spTree>
    <p:extLst>
      <p:ext uri="{BB962C8B-B14F-4D97-AF65-F5344CB8AC3E}">
        <p14:creationId xmlns:p14="http://schemas.microsoft.com/office/powerpoint/2010/main" val="2104927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Гуківська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2" y="1138718"/>
            <a:ext cx="7327413" cy="5488487"/>
          </a:xfrm>
        </p:spPr>
      </p:pic>
    </p:spTree>
    <p:extLst>
      <p:ext uri="{BB962C8B-B14F-4D97-AF65-F5344CB8AC3E}">
        <p14:creationId xmlns:p14="http://schemas.microsoft.com/office/powerpoint/2010/main" val="2166009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Гуківська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5" b="12408"/>
          <a:stretch/>
        </p:blipFill>
        <p:spPr>
          <a:xfrm>
            <a:off x="2208611" y="1349113"/>
            <a:ext cx="4327100" cy="4953491"/>
          </a:xfrm>
        </p:spPr>
      </p:pic>
    </p:spTree>
    <p:extLst>
      <p:ext uri="{BB962C8B-B14F-4D97-AF65-F5344CB8AC3E}">
        <p14:creationId xmlns:p14="http://schemas.microsoft.com/office/powerpoint/2010/main" val="340905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Гуківська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7" y="931395"/>
            <a:ext cx="7747138" cy="5810354"/>
          </a:xfrm>
        </p:spPr>
      </p:pic>
    </p:spTree>
    <p:extLst>
      <p:ext uri="{BB962C8B-B14F-4D97-AF65-F5344CB8AC3E}">
        <p14:creationId xmlns:p14="http://schemas.microsoft.com/office/powerpoint/2010/main" val="101651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546" y="0"/>
            <a:ext cx="8596668" cy="132080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поділу району на громади</a:t>
            </a:r>
            <a:b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/>
          <a:stretch/>
        </p:blipFill>
        <p:spPr>
          <a:xfrm>
            <a:off x="2303596" y="715173"/>
            <a:ext cx="5086567" cy="6142827"/>
          </a:xfrm>
        </p:spPr>
      </p:pic>
    </p:spTree>
    <p:extLst>
      <p:ext uri="{BB962C8B-B14F-4D97-AF65-F5344CB8AC3E}">
        <p14:creationId xmlns:p14="http://schemas.microsoft.com/office/powerpoint/2010/main" val="902384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303" y="145960"/>
            <a:ext cx="8596668" cy="639651"/>
          </a:xfrm>
        </p:spPr>
        <p:txBody>
          <a:bodyPr>
            <a:no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Об’єднані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територіальні громади </a:t>
            </a:r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Чемеровецького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66232"/>
              </p:ext>
            </p:extLst>
          </p:nvPr>
        </p:nvGraphicFramePr>
        <p:xfrm>
          <a:off x="0" y="1455314"/>
          <a:ext cx="9775065" cy="512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002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636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Власні доходи</a:t>
            </a:r>
            <a:b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122025"/>
              </p:ext>
            </p:extLst>
          </p:nvPr>
        </p:nvGraphicFramePr>
        <p:xfrm>
          <a:off x="115910" y="811369"/>
          <a:ext cx="5215944" cy="5808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02812648"/>
              </p:ext>
            </p:extLst>
          </p:nvPr>
        </p:nvGraphicFramePr>
        <p:xfrm>
          <a:off x="6026046" y="959371"/>
          <a:ext cx="4931764" cy="5741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216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4282" r="12955" b="15015"/>
          <a:stretch/>
        </p:blipFill>
        <p:spPr>
          <a:xfrm>
            <a:off x="1049311" y="959371"/>
            <a:ext cx="7480092" cy="5690960"/>
          </a:xfrm>
        </p:spPr>
      </p:pic>
    </p:spTree>
    <p:extLst>
      <p:ext uri="{BB962C8B-B14F-4D97-AF65-F5344CB8AC3E}">
        <p14:creationId xmlns:p14="http://schemas.microsoft.com/office/powerpoint/2010/main" val="349047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4" y="841456"/>
            <a:ext cx="7705379" cy="5779034"/>
          </a:xfrm>
        </p:spPr>
      </p:pic>
    </p:spTree>
    <p:extLst>
      <p:ext uri="{BB962C8B-B14F-4D97-AF65-F5344CB8AC3E}">
        <p14:creationId xmlns:p14="http://schemas.microsoft.com/office/powerpoint/2010/main" val="225608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0" y="991356"/>
            <a:ext cx="7633636" cy="5725227"/>
          </a:xfrm>
        </p:spPr>
      </p:pic>
    </p:spTree>
    <p:extLst>
      <p:ext uri="{BB962C8B-B14F-4D97-AF65-F5344CB8AC3E}">
        <p14:creationId xmlns:p14="http://schemas.microsoft.com/office/powerpoint/2010/main" val="313417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1" y="946384"/>
            <a:ext cx="7675397" cy="5756548"/>
          </a:xfrm>
        </p:spPr>
      </p:pic>
    </p:spTree>
    <p:extLst>
      <p:ext uri="{BB962C8B-B14F-4D97-AF65-F5344CB8AC3E}">
        <p14:creationId xmlns:p14="http://schemas.microsoft.com/office/powerpoint/2010/main" val="7667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104931"/>
            <a:ext cx="4809066" cy="674557"/>
          </a:xfrm>
        </p:spPr>
        <p:txBody>
          <a:bodyPr>
            <a:normAutofit/>
          </a:bodyPr>
          <a:lstStyle/>
          <a:p>
            <a:r>
              <a:rPr lang="uk-UA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Чемеровецька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1" y="931394"/>
            <a:ext cx="7645417" cy="5734063"/>
          </a:xfrm>
        </p:spPr>
      </p:pic>
    </p:spTree>
    <p:extLst>
      <p:ext uri="{BB962C8B-B14F-4D97-AF65-F5344CB8AC3E}">
        <p14:creationId xmlns:p14="http://schemas.microsoft.com/office/powerpoint/2010/main" val="178930682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</TotalTime>
  <Words>69</Words>
  <Application>Microsoft Office PowerPoint</Application>
  <PresentationFormat>Широкоэкранный</PresentationFormat>
  <Paragraphs>28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Грань</vt:lpstr>
      <vt:lpstr>Про стан та  особливості процесів добровільного об’єднання у Чемеровецькому районі</vt:lpstr>
      <vt:lpstr>Карта поділу району на громади </vt:lpstr>
      <vt:lpstr>Об’єднані територіальні громади Чемеровецького району</vt:lpstr>
      <vt:lpstr>Власні доходи  </vt:lpstr>
      <vt:lpstr>Чемеровецька ОТГ</vt:lpstr>
      <vt:lpstr>Чемеровецька ОТГ</vt:lpstr>
      <vt:lpstr>Чемеровецька ОТГ</vt:lpstr>
      <vt:lpstr>Чемеровецька ОТГ</vt:lpstr>
      <vt:lpstr>Чемеровецька ОТГ</vt:lpstr>
      <vt:lpstr>Чемеровецька ОТГ</vt:lpstr>
      <vt:lpstr>Чемеровецька ОТГ</vt:lpstr>
      <vt:lpstr>Чемеровецька ОТГ</vt:lpstr>
      <vt:lpstr>Чемеровецька ОТГ</vt:lpstr>
      <vt:lpstr>Чемеровецька ОТГ</vt:lpstr>
      <vt:lpstr>Гуківська ОТГ</vt:lpstr>
      <vt:lpstr>Гуківська ОТГ</vt:lpstr>
      <vt:lpstr>Гуківська ОТГ</vt:lpstr>
      <vt:lpstr>Гуківська ОТГ</vt:lpstr>
      <vt:lpstr>Гуківська ОТГ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стан та  особливості процесів добровільного об’єднання у Чемеровецьому районі</dc:title>
  <dc:creator>Olexandr</dc:creator>
  <cp:lastModifiedBy>Войтович</cp:lastModifiedBy>
  <cp:revision>12</cp:revision>
  <cp:lastPrinted>2017-10-04T15:48:26Z</cp:lastPrinted>
  <dcterms:created xsi:type="dcterms:W3CDTF">2017-10-04T14:08:56Z</dcterms:created>
  <dcterms:modified xsi:type="dcterms:W3CDTF">2017-10-06T06:25:27Z</dcterms:modified>
</cp:coreProperties>
</file>